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309D980-1E21-45CF-8596-6812EF29DF69}" type="datetimeFigureOut">
              <a:rPr lang="tr-TR" smtClean="0"/>
              <a:t>22.10.2016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59139D-2506-45DB-93EB-D8EC56D042FA}" type="slidenum">
              <a:rPr lang="tr-TR" smtClean="0"/>
              <a:t>‹#›</a:t>
            </a:fld>
            <a:endParaRPr lang="tr-T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tr-TR" smtClean="0"/>
              <a:t>Asıl başlık stili için tıklatın</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309D980-1E21-45CF-8596-6812EF29DF69}" type="datetimeFigureOut">
              <a:rPr lang="tr-TR" smtClean="0"/>
              <a:t>22.10.2016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59139D-2506-45DB-93EB-D8EC56D042FA}" type="slidenum">
              <a:rPr lang="tr-TR" smtClean="0"/>
              <a:t>‹#›</a:t>
            </a:fld>
            <a:endParaRPr lang="tr-T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tr-TR" smtClean="0"/>
              <a:t>Asıl başlık stili için tıklatın</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09D980-1E21-45CF-8596-6812EF29DF69}" type="datetimeFigureOut">
              <a:rPr lang="tr-TR" smtClean="0"/>
              <a:t>22.10.2016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59139D-2506-45DB-93EB-D8EC56D042FA}" type="slidenum">
              <a:rPr lang="tr-TR" smtClean="0"/>
              <a:t>‹#›</a:t>
            </a:fld>
            <a:endParaRPr lang="tr-T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309D980-1E21-45CF-8596-6812EF29DF69}" type="datetimeFigureOut">
              <a:rPr lang="tr-TR" smtClean="0"/>
              <a:t>22.10.2016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59139D-2506-45DB-93EB-D8EC56D042FA}" type="slidenum">
              <a:rPr lang="tr-TR" smtClean="0"/>
              <a:t>‹#›</a:t>
            </a:fld>
            <a:endParaRPr lang="tr-TR"/>
          </a:p>
        </p:txBody>
      </p:sp>
      <p:sp>
        <p:nvSpPr>
          <p:cNvPr id="8" name="Title 7"/>
          <p:cNvSpPr>
            <a:spLocks noGrp="1"/>
          </p:cNvSpPr>
          <p:nvPr>
            <p:ph type="title"/>
          </p:nvPr>
        </p:nvSpPr>
        <p:spPr/>
        <p:txBody>
          <a:bodyPr/>
          <a:lstStyle/>
          <a:p>
            <a:r>
              <a:rPr lang="tr-TR" smtClean="0"/>
              <a:t>Asıl başlık stili için tıklatın</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309D980-1E21-45CF-8596-6812EF29DF69}" type="datetimeFigureOut">
              <a:rPr lang="tr-TR" smtClean="0"/>
              <a:t>22.10.2016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59139D-2506-45DB-93EB-D8EC56D042FA}" type="slidenum">
              <a:rPr lang="tr-TR" smtClean="0"/>
              <a:t>‹#›</a:t>
            </a:fld>
            <a:endParaRPr lang="tr-T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309D980-1E21-45CF-8596-6812EF29DF69}" type="datetimeFigureOut">
              <a:rPr lang="tr-TR" smtClean="0"/>
              <a:t>22.10.2016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759139D-2506-45DB-93EB-D8EC56D042FA}" type="slidenum">
              <a:rPr lang="tr-TR" smtClean="0"/>
              <a:t>‹#›</a:t>
            </a:fld>
            <a:endParaRPr lang="tr-TR"/>
          </a:p>
        </p:txBody>
      </p:sp>
      <p:sp>
        <p:nvSpPr>
          <p:cNvPr id="8" name="Title 7"/>
          <p:cNvSpPr>
            <a:spLocks noGrp="1"/>
          </p:cNvSpPr>
          <p:nvPr>
            <p:ph type="title"/>
          </p:nvPr>
        </p:nvSpPr>
        <p:spPr/>
        <p:txBody>
          <a:bodyPr/>
          <a:lstStyle/>
          <a:p>
            <a:r>
              <a:rPr lang="tr-TR" smtClean="0"/>
              <a:t>Asıl başlık stili için tıklatın</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tr-TR" smtClean="0"/>
              <a:t>Asıl metin stillerini düzenlemek için tıklatın</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309D980-1E21-45CF-8596-6812EF29DF69}" type="datetimeFigureOut">
              <a:rPr lang="tr-TR" smtClean="0"/>
              <a:t>22.10.2016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759139D-2506-45DB-93EB-D8EC56D042FA}" type="slidenum">
              <a:rPr lang="tr-TR" smtClean="0"/>
              <a:t>‹#›</a:t>
            </a:fld>
            <a:endParaRPr lang="tr-TR"/>
          </a:p>
        </p:txBody>
      </p:sp>
      <p:sp>
        <p:nvSpPr>
          <p:cNvPr id="10" name="Title 9"/>
          <p:cNvSpPr>
            <a:spLocks noGrp="1"/>
          </p:cNvSpPr>
          <p:nvPr>
            <p:ph type="title"/>
          </p:nvPr>
        </p:nvSpPr>
        <p:spPr/>
        <p:txBody>
          <a:bodyPr/>
          <a:lstStyle/>
          <a:p>
            <a:r>
              <a:rPr lang="tr-TR" smtClean="0"/>
              <a:t>Asıl başlık stili için tıklatın</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309D980-1E21-45CF-8596-6812EF29DF69}" type="datetimeFigureOut">
              <a:rPr lang="tr-TR" smtClean="0"/>
              <a:t>22.10.2016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759139D-2506-45DB-93EB-D8EC56D042FA}" type="slidenum">
              <a:rPr lang="tr-TR" smtClean="0"/>
              <a:t>‹#›</a:t>
            </a:fld>
            <a:endParaRPr lang="tr-T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09D980-1E21-45CF-8596-6812EF29DF69}" type="datetimeFigureOut">
              <a:rPr lang="tr-TR" smtClean="0"/>
              <a:t>22.10.2016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759139D-2506-45DB-93EB-D8EC56D042FA}" type="slidenum">
              <a:rPr lang="tr-TR" smtClean="0"/>
              <a:t>‹#›</a:t>
            </a:fld>
            <a:endParaRPr lang="tr-T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tr-TR" smtClean="0"/>
              <a:t>Asıl başlık stili için tıklatın</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309D980-1E21-45CF-8596-6812EF29DF69}" type="datetimeFigureOut">
              <a:rPr lang="tr-TR" smtClean="0"/>
              <a:t>22.10.2016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759139D-2506-45DB-93EB-D8EC56D042FA}" type="slidenum">
              <a:rPr lang="tr-TR" smtClean="0"/>
              <a:t>‹#›</a:t>
            </a:fld>
            <a:endParaRPr lang="tr-T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309D980-1E21-45CF-8596-6812EF29DF69}" type="datetimeFigureOut">
              <a:rPr lang="tr-TR" smtClean="0"/>
              <a:t>22.10.2016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759139D-2506-45DB-93EB-D8EC56D042FA}" type="slidenum">
              <a:rPr lang="tr-TR" smtClean="0"/>
              <a:t>‹#›</a:t>
            </a:fld>
            <a:endParaRPr lang="tr-T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tr-TR" smtClean="0"/>
              <a:t>Asıl başlık stili için tıklatın</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4309D980-1E21-45CF-8596-6812EF29DF69}" type="datetimeFigureOut">
              <a:rPr lang="tr-TR" smtClean="0"/>
              <a:t>22.10.2016</a:t>
            </a:fld>
            <a:endParaRPr lang="tr-T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tr-T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759139D-2506-45DB-93EB-D8EC56D042F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8621419" y="116632"/>
            <a:ext cx="522581" cy="273416"/>
          </a:xfrm>
        </p:spPr>
        <p:txBody>
          <a:bodyPr>
            <a:normAutofit fontScale="62500" lnSpcReduction="20000"/>
          </a:bodyPr>
          <a:lstStyle/>
          <a:p>
            <a:endParaRPr lang="tr-TR" dirty="0"/>
          </a:p>
        </p:txBody>
      </p:sp>
      <p:sp>
        <p:nvSpPr>
          <p:cNvPr id="2" name="Başlık 1"/>
          <p:cNvSpPr>
            <a:spLocks noGrp="1"/>
          </p:cNvSpPr>
          <p:nvPr>
            <p:ph type="ctrTitle"/>
          </p:nvPr>
        </p:nvSpPr>
        <p:spPr>
          <a:xfrm>
            <a:off x="1" y="0"/>
            <a:ext cx="9144000" cy="6858000"/>
          </a:xfrm>
        </p:spPr>
        <p:txBody>
          <a:bodyPr/>
          <a:lstStyle/>
          <a:p>
            <a:pPr marL="182880" indent="0">
              <a:buNone/>
            </a:pPr>
            <a:r>
              <a:rPr lang="tr-TR" sz="4800" dirty="0" err="1" smtClean="0">
                <a:solidFill>
                  <a:srgbClr val="FF0000"/>
                </a:solidFill>
                <a:latin typeface="Vijaya" panose="020B0604020202020204" pitchFamily="34" charset="0"/>
                <a:cs typeface="Vijaya" panose="020B0604020202020204" pitchFamily="34" charset="0"/>
              </a:rPr>
              <a:t>R</a:t>
            </a:r>
            <a:r>
              <a:rPr lang="tr-TR" sz="4800" dirty="0" err="1" smtClean="0">
                <a:latin typeface="Vijaya" panose="020B0604020202020204" pitchFamily="34" charset="0"/>
                <a:cs typeface="Vijaya" panose="020B0604020202020204" pitchFamily="34" charset="0"/>
              </a:rPr>
              <a:t>espect</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other</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people</a:t>
            </a:r>
            <a:r>
              <a:rPr lang="tr-TR" sz="4800" dirty="0" smtClean="0">
                <a:latin typeface="Vijaya" panose="020B0604020202020204" pitchFamily="34" charset="0"/>
                <a:cs typeface="Vijaya" panose="020B0604020202020204" pitchFamily="34" charset="0"/>
              </a:rPr>
              <a:t> </a:t>
            </a:r>
            <a:br>
              <a:rPr lang="tr-TR" sz="4800" dirty="0" smtClean="0">
                <a:latin typeface="Vijaya" panose="020B0604020202020204" pitchFamily="34" charset="0"/>
                <a:cs typeface="Vijaya" panose="020B0604020202020204" pitchFamily="34" charset="0"/>
              </a:rPr>
            </a:br>
            <a:r>
              <a:rPr lang="tr-TR" sz="4800" dirty="0" err="1" smtClean="0">
                <a:solidFill>
                  <a:srgbClr val="FF0000"/>
                </a:solidFill>
                <a:latin typeface="Vijaya" panose="020B0604020202020204" pitchFamily="34" charset="0"/>
                <a:cs typeface="Vijaya" panose="020B0604020202020204" pitchFamily="34" charset="0"/>
              </a:rPr>
              <a:t>E</a:t>
            </a:r>
            <a:r>
              <a:rPr lang="tr-TR" sz="4800" dirty="0" err="1" smtClean="0">
                <a:latin typeface="Vijaya" panose="020B0604020202020204" pitchFamily="34" charset="0"/>
                <a:cs typeface="Vijaya" panose="020B0604020202020204" pitchFamily="34" charset="0"/>
              </a:rPr>
              <a:t>veryone</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should</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have</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their</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right</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to</a:t>
            </a:r>
            <a:r>
              <a:rPr lang="tr-TR" sz="4800" dirty="0" smtClean="0">
                <a:latin typeface="Vijaya" panose="020B0604020202020204" pitchFamily="34" charset="0"/>
                <a:cs typeface="Vijaya" panose="020B0604020202020204" pitchFamily="34" charset="0"/>
              </a:rPr>
              <a:t> say </a:t>
            </a:r>
            <a:r>
              <a:rPr lang="tr-TR" sz="4800" dirty="0" err="1" smtClean="0">
                <a:latin typeface="Vijaya" panose="020B0604020202020204" pitchFamily="34" charset="0"/>
                <a:cs typeface="Vijaya" panose="020B0604020202020204" pitchFamily="34" charset="0"/>
              </a:rPr>
              <a:t>their</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opinion</a:t>
            </a:r>
            <a:r>
              <a:rPr lang="tr-TR" sz="4800" dirty="0" smtClean="0">
                <a:latin typeface="Vijaya" panose="020B0604020202020204" pitchFamily="34" charset="0"/>
                <a:cs typeface="Vijaya" panose="020B0604020202020204" pitchFamily="34" charset="0"/>
              </a:rPr>
              <a:t/>
            </a:r>
            <a:br>
              <a:rPr lang="tr-TR" sz="4800" dirty="0" smtClean="0">
                <a:latin typeface="Vijaya" panose="020B0604020202020204" pitchFamily="34" charset="0"/>
                <a:cs typeface="Vijaya" panose="020B0604020202020204" pitchFamily="34" charset="0"/>
              </a:rPr>
            </a:br>
            <a:r>
              <a:rPr lang="tr-TR" sz="4800" dirty="0" err="1" smtClean="0">
                <a:solidFill>
                  <a:srgbClr val="FF0000"/>
                </a:solidFill>
                <a:latin typeface="Vijaya" panose="020B0604020202020204" pitchFamily="34" charset="0"/>
                <a:cs typeface="Vijaya" panose="020B0604020202020204" pitchFamily="34" charset="0"/>
              </a:rPr>
              <a:t>S</a:t>
            </a:r>
            <a:r>
              <a:rPr lang="tr-TR" sz="4800" dirty="0" err="1" smtClean="0">
                <a:latin typeface="Vijaya" panose="020B0604020202020204" pitchFamily="34" charset="0"/>
                <a:cs typeface="Vijaya" panose="020B0604020202020204" pitchFamily="34" charset="0"/>
              </a:rPr>
              <a:t>ometimes</a:t>
            </a:r>
            <a:r>
              <a:rPr lang="tr-TR" sz="4800" dirty="0" smtClean="0">
                <a:latin typeface="Vijaya" panose="020B0604020202020204" pitchFamily="34" charset="0"/>
                <a:cs typeface="Vijaya" panose="020B0604020202020204" pitchFamily="34" charset="0"/>
              </a:rPr>
              <a:t> it is </a:t>
            </a:r>
            <a:r>
              <a:rPr lang="tr-TR" sz="4800" dirty="0" err="1" smtClean="0">
                <a:latin typeface="Vijaya" panose="020B0604020202020204" pitchFamily="34" charset="0"/>
                <a:cs typeface="Vijaya" panose="020B0604020202020204" pitchFamily="34" charset="0"/>
              </a:rPr>
              <a:t>difficult</a:t>
            </a:r>
            <a:r>
              <a:rPr lang="tr-TR" sz="4800" dirty="0" smtClean="0">
                <a:latin typeface="Vijaya" panose="020B0604020202020204" pitchFamily="34" charset="0"/>
                <a:cs typeface="Vijaya" panose="020B0604020202020204" pitchFamily="34" charset="0"/>
              </a:rPr>
              <a:t/>
            </a:r>
            <a:br>
              <a:rPr lang="tr-TR" sz="4800" dirty="0" smtClean="0">
                <a:latin typeface="Vijaya" panose="020B0604020202020204" pitchFamily="34" charset="0"/>
                <a:cs typeface="Vijaya" panose="020B0604020202020204" pitchFamily="34" charset="0"/>
              </a:rPr>
            </a:br>
            <a:r>
              <a:rPr lang="tr-TR" sz="4800" dirty="0" smtClean="0">
                <a:solidFill>
                  <a:srgbClr val="FF0000"/>
                </a:solidFill>
                <a:latin typeface="Vijaya" panose="020B0604020202020204" pitchFamily="34" charset="0"/>
                <a:cs typeface="Vijaya" panose="020B0604020202020204" pitchFamily="34" charset="0"/>
              </a:rPr>
              <a:t>P</a:t>
            </a:r>
            <a:r>
              <a:rPr lang="tr-TR" sz="4800" dirty="0" smtClean="0">
                <a:solidFill>
                  <a:schemeClr val="tx1">
                    <a:lumMod val="75000"/>
                    <a:lumOff val="25000"/>
                  </a:schemeClr>
                </a:solidFill>
                <a:latin typeface="Vijaya" panose="020B0604020202020204" pitchFamily="34" charset="0"/>
                <a:cs typeface="Vijaya" panose="020B0604020202020204" pitchFamily="34" charset="0"/>
              </a:rPr>
              <a:t>eople</a:t>
            </a:r>
            <a:r>
              <a:rPr lang="tr-TR" sz="4800" dirty="0" smtClean="0">
                <a:solidFill>
                  <a:schemeClr val="tx1">
                    <a:lumMod val="65000"/>
                    <a:lumOff val="35000"/>
                  </a:schemeClr>
                </a:solidFill>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don’t</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always</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agree</a:t>
            </a:r>
            <a:r>
              <a:rPr lang="tr-TR" sz="4800" dirty="0" smtClean="0">
                <a:latin typeface="Vijaya" panose="020B0604020202020204" pitchFamily="34" charset="0"/>
                <a:cs typeface="Vijaya" panose="020B0604020202020204" pitchFamily="34" charset="0"/>
              </a:rPr>
              <a:t/>
            </a:r>
            <a:br>
              <a:rPr lang="tr-TR" sz="4800" dirty="0" smtClean="0">
                <a:latin typeface="Vijaya" panose="020B0604020202020204" pitchFamily="34" charset="0"/>
                <a:cs typeface="Vijaya" panose="020B0604020202020204" pitchFamily="34" charset="0"/>
              </a:rPr>
            </a:br>
            <a:r>
              <a:rPr lang="tr-TR" sz="4800" dirty="0" err="1">
                <a:solidFill>
                  <a:srgbClr val="FF0000"/>
                </a:solidFill>
                <a:latin typeface="Vijaya" panose="020B0604020202020204" pitchFamily="34" charset="0"/>
                <a:cs typeface="Vijaya" panose="020B0604020202020204" pitchFamily="34" charset="0"/>
              </a:rPr>
              <a:t>E</a:t>
            </a:r>
            <a:r>
              <a:rPr lang="tr-TR" sz="4800" dirty="0" err="1" smtClean="0">
                <a:latin typeface="Vijaya" panose="020B0604020202020204" pitchFamily="34" charset="0"/>
                <a:cs typeface="Vijaya" panose="020B0604020202020204" pitchFamily="34" charset="0"/>
              </a:rPr>
              <a:t>veryone</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knows</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the</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right</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thing</a:t>
            </a:r>
            <a:r>
              <a:rPr lang="tr-TR" sz="4800" dirty="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to</a:t>
            </a:r>
            <a:r>
              <a:rPr lang="tr-TR" sz="4800" dirty="0" smtClean="0">
                <a:latin typeface="Vijaya" panose="020B0604020202020204" pitchFamily="34" charset="0"/>
                <a:cs typeface="Vijaya" panose="020B0604020202020204" pitchFamily="34" charset="0"/>
              </a:rPr>
              <a:t> do</a:t>
            </a:r>
            <a:br>
              <a:rPr lang="tr-TR" sz="4800" dirty="0" smtClean="0">
                <a:latin typeface="Vijaya" panose="020B0604020202020204" pitchFamily="34" charset="0"/>
                <a:cs typeface="Vijaya" panose="020B0604020202020204" pitchFamily="34" charset="0"/>
              </a:rPr>
            </a:br>
            <a:r>
              <a:rPr lang="tr-TR" sz="4800" dirty="0" err="1" smtClean="0">
                <a:solidFill>
                  <a:srgbClr val="FF0000"/>
                </a:solidFill>
                <a:latin typeface="Vijaya" panose="020B0604020202020204" pitchFamily="34" charset="0"/>
                <a:cs typeface="Vijaya" panose="020B0604020202020204" pitchFamily="34" charset="0"/>
              </a:rPr>
              <a:t>C</a:t>
            </a:r>
            <a:r>
              <a:rPr lang="tr-TR" sz="4800" dirty="0" err="1" smtClean="0">
                <a:latin typeface="Vijaya" panose="020B0604020202020204" pitchFamily="34" charset="0"/>
                <a:cs typeface="Vijaya" panose="020B0604020202020204" pitchFamily="34" charset="0"/>
              </a:rPr>
              <a:t>ertainly</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you</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should</a:t>
            </a:r>
            <a:r>
              <a:rPr lang="tr-TR" sz="4800" dirty="0" smtClean="0">
                <a:latin typeface="Vijaya" panose="020B0604020202020204" pitchFamily="34" charset="0"/>
                <a:cs typeface="Vijaya" panose="020B0604020202020204" pitchFamily="34" charset="0"/>
              </a:rPr>
              <a:t> be </a:t>
            </a:r>
            <a:r>
              <a:rPr lang="tr-TR" sz="4800" dirty="0" err="1" smtClean="0">
                <a:latin typeface="Vijaya" panose="020B0604020202020204" pitchFamily="34" charset="0"/>
                <a:cs typeface="Vijaya" panose="020B0604020202020204" pitchFamily="34" charset="0"/>
              </a:rPr>
              <a:t>kind</a:t>
            </a:r>
            <a:r>
              <a:rPr lang="tr-TR" sz="4800" dirty="0" smtClean="0">
                <a:latin typeface="Vijaya" panose="020B0604020202020204" pitchFamily="34" charset="0"/>
                <a:cs typeface="Vijaya" panose="020B0604020202020204" pitchFamily="34" charset="0"/>
              </a:rPr>
              <a:t> </a:t>
            </a:r>
            <a:br>
              <a:rPr lang="tr-TR" sz="4800" dirty="0" smtClean="0">
                <a:latin typeface="Vijaya" panose="020B0604020202020204" pitchFamily="34" charset="0"/>
                <a:cs typeface="Vijaya" panose="020B0604020202020204" pitchFamily="34" charset="0"/>
              </a:rPr>
            </a:br>
            <a:r>
              <a:rPr lang="tr-TR" sz="4800" dirty="0" err="1">
                <a:solidFill>
                  <a:srgbClr val="FF0000"/>
                </a:solidFill>
                <a:latin typeface="Vijaya" panose="020B0604020202020204" pitchFamily="34" charset="0"/>
                <a:cs typeface="Vijaya" panose="020B0604020202020204" pitchFamily="34" charset="0"/>
              </a:rPr>
              <a:t>T</a:t>
            </a:r>
            <a:r>
              <a:rPr lang="tr-TR" sz="4800" dirty="0" err="1" smtClean="0">
                <a:latin typeface="Vijaya" panose="020B0604020202020204" pitchFamily="34" charset="0"/>
                <a:cs typeface="Vijaya" panose="020B0604020202020204" pitchFamily="34" charset="0"/>
              </a:rPr>
              <a:t>o</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other</a:t>
            </a:r>
            <a:r>
              <a:rPr lang="tr-TR" sz="4800" dirty="0" smtClean="0">
                <a:latin typeface="Vijaya" panose="020B0604020202020204" pitchFamily="34" charset="0"/>
                <a:cs typeface="Vijaya" panose="020B0604020202020204" pitchFamily="34" charset="0"/>
              </a:rPr>
              <a:t> </a:t>
            </a:r>
            <a:r>
              <a:rPr lang="tr-TR" sz="4800" dirty="0" err="1" smtClean="0">
                <a:latin typeface="Vijaya" panose="020B0604020202020204" pitchFamily="34" charset="0"/>
                <a:cs typeface="Vijaya" panose="020B0604020202020204" pitchFamily="34" charset="0"/>
              </a:rPr>
              <a:t>people</a:t>
            </a:r>
            <a:r>
              <a:rPr lang="tr-TR" sz="3400" dirty="0" smtClean="0">
                <a:latin typeface="Harlow Solid Italic" panose="04030604020F02020D02" pitchFamily="82" charset="0"/>
              </a:rPr>
              <a:t/>
            </a:r>
            <a:br>
              <a:rPr lang="tr-TR" sz="3400" dirty="0" smtClean="0">
                <a:latin typeface="Harlow Solid Italic" panose="04030604020F02020D02" pitchFamily="82" charset="0"/>
              </a:rPr>
            </a:br>
            <a:r>
              <a:rPr lang="tr-TR" sz="3400" dirty="0" smtClean="0">
                <a:latin typeface="Harlow Solid Italic" panose="04030604020F02020D02" pitchFamily="82" charset="0"/>
              </a:rPr>
              <a:t> </a:t>
            </a:r>
            <a:br>
              <a:rPr lang="tr-TR" sz="3400" dirty="0" smtClean="0">
                <a:latin typeface="Harlow Solid Italic" panose="04030604020F02020D02" pitchFamily="82" charset="0"/>
              </a:rPr>
            </a:br>
            <a:endParaRPr lang="tr-TR" sz="3400" dirty="0">
              <a:latin typeface="Harlow Solid Italic" panose="04030604020F02020D02" pitchFamily="82" charset="0"/>
            </a:endParaRPr>
          </a:p>
        </p:txBody>
      </p:sp>
    </p:spTree>
    <p:extLst>
      <p:ext uri="{BB962C8B-B14F-4D97-AF65-F5344CB8AC3E}">
        <p14:creationId xmlns:p14="http://schemas.microsoft.com/office/powerpoint/2010/main" val="2631256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Hava Akımı">
  <a:themeElements>
    <a:clrScheme name="Hava Akımı">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Hava Akımı">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ava Akımı">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15</TotalTime>
  <Words>3</Words>
  <Application>Microsoft Office PowerPoint</Application>
  <PresentationFormat>Ekran Gösterisi (4:3)</PresentationFormat>
  <Paragraphs>1</Paragraphs>
  <Slides>1</Slides>
  <Notes>0</Notes>
  <HiddenSlides>0</HiddenSlides>
  <MMClips>0</MMClips>
  <ScaleCrop>false</ScaleCrop>
  <HeadingPairs>
    <vt:vector size="4" baseType="variant">
      <vt:variant>
        <vt:lpstr>Tema</vt:lpstr>
      </vt:variant>
      <vt:variant>
        <vt:i4>1</vt:i4>
      </vt:variant>
      <vt:variant>
        <vt:lpstr>Slayt Başlıkları</vt:lpstr>
      </vt:variant>
      <vt:variant>
        <vt:i4>1</vt:i4>
      </vt:variant>
    </vt:vector>
  </HeadingPairs>
  <TitlesOfParts>
    <vt:vector size="2" baseType="lpstr">
      <vt:lpstr>Hava Akımı</vt:lpstr>
      <vt:lpstr>Respect other people  Everyone should have their right to say their opinion Sometimes it is difficult People don’t always agree Everyone knows the right thing to do Certainly you should be kind  To other people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Respect other people  Everyone should have their right to say their opinion Sometimes it is difficult People don’t always agree everyone knows the right thing to do certainly you should be kind  to other people</dc:title>
  <dc:creator>Administrator</dc:creator>
  <cp:lastModifiedBy>Administrator</cp:lastModifiedBy>
  <cp:revision>2</cp:revision>
  <dcterms:created xsi:type="dcterms:W3CDTF">2016-10-22T18:10:06Z</dcterms:created>
  <dcterms:modified xsi:type="dcterms:W3CDTF">2016-10-22T18:25:57Z</dcterms:modified>
</cp:coreProperties>
</file>